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8" r:id="rId2"/>
    <p:sldId id="256" r:id="rId3"/>
    <p:sldId id="257" r:id="rId4"/>
    <p:sldId id="258" r:id="rId5"/>
    <p:sldId id="259" r:id="rId6"/>
    <p:sldId id="260" r:id="rId7"/>
    <p:sldId id="269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BB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5" autoAdjust="0"/>
    <p:restoredTop sz="94660"/>
  </p:normalViewPr>
  <p:slideViewPr>
    <p:cSldViewPr snapToGrid="0">
      <p:cViewPr varScale="1">
        <p:scale>
          <a:sx n="120" d="100"/>
          <a:sy n="120" d="100"/>
        </p:scale>
        <p:origin x="12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368BF-4BC5-49CE-83B0-482C90EA6912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066B-C855-44F3-BC10-29EDEE7B61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182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368BF-4BC5-49CE-83B0-482C90EA6912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066B-C855-44F3-BC10-29EDEE7B61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52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368BF-4BC5-49CE-83B0-482C90EA6912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066B-C855-44F3-BC10-29EDEE7B61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716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368BF-4BC5-49CE-83B0-482C90EA6912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066B-C855-44F3-BC10-29EDEE7B61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068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368BF-4BC5-49CE-83B0-482C90EA6912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066B-C855-44F3-BC10-29EDEE7B61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117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368BF-4BC5-49CE-83B0-482C90EA6912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066B-C855-44F3-BC10-29EDEE7B61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8874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368BF-4BC5-49CE-83B0-482C90EA6912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066B-C855-44F3-BC10-29EDEE7B61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02518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368BF-4BC5-49CE-83B0-482C90EA6912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066B-C855-44F3-BC10-29EDEE7B61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94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368BF-4BC5-49CE-83B0-482C90EA6912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066B-C855-44F3-BC10-29EDEE7B61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440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368BF-4BC5-49CE-83B0-482C90EA6912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066B-C855-44F3-BC10-29EDEE7B61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432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5368BF-4BC5-49CE-83B0-482C90EA6912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08066B-C855-44F3-BC10-29EDEE7B61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3804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368BF-4BC5-49CE-83B0-482C90EA6912}" type="datetimeFigureOut">
              <a:rPr lang="zh-CN" altLang="en-US" smtClean="0"/>
              <a:t>2020/8/11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08066B-C855-44F3-BC10-29EDEE7B61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58343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82" y="399952"/>
            <a:ext cx="5528940" cy="609982"/>
          </a:xfrm>
        </p:spPr>
      </p:pic>
      <p:sp>
        <p:nvSpPr>
          <p:cNvPr id="5" name="文本框 4"/>
          <p:cNvSpPr txBox="1"/>
          <p:nvPr/>
        </p:nvSpPr>
        <p:spPr>
          <a:xfrm>
            <a:off x="3870799" y="2838735"/>
            <a:ext cx="48449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rgbClr val="E8BB1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E-LIMs</a:t>
            </a:r>
            <a:r>
              <a:rPr lang="zh-CN" altLang="en-US" sz="4800" dirty="0" smtClean="0">
                <a:solidFill>
                  <a:srgbClr val="E8BB1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使用手册</a:t>
            </a:r>
            <a:endParaRPr lang="zh-CN" altLang="en-US" sz="4800" dirty="0">
              <a:solidFill>
                <a:srgbClr val="E8BB18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99773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9836" y="146762"/>
            <a:ext cx="4634552" cy="617513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PMS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8643" y="764275"/>
            <a:ext cx="11508141" cy="542948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896435" y="896305"/>
            <a:ext cx="2715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机台保养日程排定表</a:t>
            </a:r>
            <a:endParaRPr lang="zh-CN" altLang="en-US" sz="2000" dirty="0">
              <a:solidFill>
                <a:schemeClr val="accent4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87" y="2922501"/>
            <a:ext cx="3051368" cy="3135948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644807" y="2598576"/>
            <a:ext cx="759282" cy="3239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8315694" y="2760538"/>
            <a:ext cx="1329114" cy="4510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237850" y="3211551"/>
            <a:ext cx="3119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点击编辑跳出编辑弹窗表</a:t>
            </a:r>
            <a:endParaRPr lang="zh-CN" altLang="en-US" sz="1600" dirty="0">
              <a:solidFill>
                <a:schemeClr val="accent4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86173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73" y="1038604"/>
            <a:ext cx="10572896" cy="513917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4716" y="133114"/>
            <a:ext cx="3215185" cy="699400"/>
          </a:xfrm>
        </p:spPr>
        <p:txBody>
          <a:bodyPr/>
          <a:lstStyle/>
          <a:p>
            <a:r>
              <a:rPr lang="en-US" altLang="zh-CN" dirty="0" smtClean="0"/>
              <a:t>KER-Data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762489" y="5469890"/>
            <a:ext cx="71650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KER</a:t>
            </a:r>
            <a:r>
              <a:rPr lang="zh-CN" altLang="en-US" sz="20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大表，机台处于各个状态的时间计算其时长所占百分比等各项公式</a:t>
            </a:r>
            <a:endParaRPr lang="zh-CN" altLang="en-US" sz="2000" dirty="0">
              <a:solidFill>
                <a:schemeClr val="accent4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1275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402" y="1260807"/>
            <a:ext cx="10275551" cy="492323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6188" y="125153"/>
            <a:ext cx="4607257" cy="625474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KER-Gantt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006505" y="2672850"/>
            <a:ext cx="10645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显示一天各个时间段机台所处的状态</a:t>
            </a:r>
            <a:endParaRPr lang="zh-CN" altLang="en-US" sz="2000" dirty="0">
              <a:solidFill>
                <a:schemeClr val="accent4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763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2666" y="283238"/>
            <a:ext cx="4320654" cy="767639"/>
          </a:xfrm>
        </p:spPr>
        <p:txBody>
          <a:bodyPr/>
          <a:lstStyle/>
          <a:p>
            <a:r>
              <a:rPr lang="en-US" altLang="zh-CN" dirty="0" smtClean="0"/>
              <a:t>KER-Trend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666" y="1184180"/>
            <a:ext cx="11152902" cy="525756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20872" y="2866030"/>
            <a:ext cx="39714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计算</a:t>
            </a:r>
            <a:r>
              <a:rPr lang="en-US" altLang="zh-CN" sz="20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Tool</a:t>
            </a:r>
            <a:r>
              <a:rPr lang="zh-CN" altLang="en-US" sz="20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每天处于</a:t>
            </a:r>
            <a:r>
              <a:rPr lang="en-US" altLang="zh-CN" sz="20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UP</a:t>
            </a:r>
            <a:r>
              <a:rPr lang="zh-CN" altLang="en-US" sz="20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的时长，现在是计算每一个</a:t>
            </a:r>
            <a:r>
              <a:rPr lang="en-US" altLang="zh-CN" sz="20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Tool</a:t>
            </a:r>
            <a:r>
              <a:rPr lang="zh-CN" altLang="en-US" sz="20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的时长，之后会改为计算所选</a:t>
            </a:r>
            <a:r>
              <a:rPr lang="en-US" altLang="zh-CN" sz="2000" dirty="0" err="1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ToolID</a:t>
            </a:r>
            <a:r>
              <a:rPr lang="zh-CN" altLang="en-US" sz="20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的总时长</a:t>
            </a:r>
            <a:endParaRPr lang="zh-CN" altLang="en-US" sz="2000" dirty="0">
              <a:solidFill>
                <a:schemeClr val="accent4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5977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1" y="365126"/>
            <a:ext cx="5535304" cy="603866"/>
          </a:xfrm>
        </p:spPr>
        <p:txBody>
          <a:bodyPr>
            <a:normAutofit fontScale="90000"/>
          </a:bodyPr>
          <a:lstStyle/>
          <a:p>
            <a:r>
              <a:rPr lang="en-US" altLang="zh-CN" dirty="0" smtClean="0"/>
              <a:t>information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755" y="1156885"/>
            <a:ext cx="10477409" cy="4950864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70245" y="4667534"/>
            <a:ext cx="41762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上传下载，如上传一些</a:t>
            </a:r>
            <a:r>
              <a:rPr lang="en-US" altLang="zh-CN" sz="20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SOP</a:t>
            </a:r>
            <a:endParaRPr lang="zh-CN" altLang="en-US" sz="2000" dirty="0">
              <a:solidFill>
                <a:schemeClr val="accent4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0254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656" y="793628"/>
            <a:ext cx="10712639" cy="5334001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523780" y="1885296"/>
            <a:ext cx="1197320" cy="19964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5" idx="2"/>
          </p:cNvCxnSpPr>
          <p:nvPr/>
        </p:nvCxnSpPr>
        <p:spPr>
          <a:xfrm>
            <a:off x="2122440" y="3881769"/>
            <a:ext cx="11806" cy="188339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18083" y="6100549"/>
            <a:ext cx="27941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E8BB1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可选取的实验室名称</a:t>
            </a:r>
            <a:endParaRPr lang="zh-CN" altLang="en-US" sz="2000" dirty="0">
              <a:solidFill>
                <a:srgbClr val="E8BB18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207224" y="1801504"/>
            <a:ext cx="6332561" cy="41260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6373504" y="5927574"/>
            <a:ext cx="4994" cy="37303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5063319" y="6300604"/>
            <a:ext cx="3398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E8BB1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展示实验室所有机台</a:t>
            </a:r>
            <a:r>
              <a:rPr lang="en-US" altLang="zh-CN" sz="2000" dirty="0">
                <a:solidFill>
                  <a:srgbClr val="E8BB1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ID</a:t>
            </a:r>
            <a:endParaRPr lang="zh-CN" altLang="en-US" sz="2000" dirty="0">
              <a:solidFill>
                <a:srgbClr val="E8BB18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68740" y="235932"/>
            <a:ext cx="43945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r>
              <a:rPr lang="zh-CN" altLang="en-US" dirty="0"/>
              <a:t>首页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09809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70" y="1154646"/>
            <a:ext cx="10433304" cy="493766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12797"/>
          </a:xfrm>
        </p:spPr>
        <p:txBody>
          <a:bodyPr>
            <a:noAutofit/>
          </a:bodyPr>
          <a:lstStyle/>
          <a:p>
            <a:r>
              <a:rPr lang="zh-CN" altLang="en-US" sz="32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首页</a:t>
            </a:r>
            <a:r>
              <a:rPr lang="en-US" altLang="zh-CN" sz="3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2</a:t>
            </a:r>
            <a:endParaRPr lang="zh-CN" altLang="en-US" sz="32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9158" y="6138661"/>
            <a:ext cx="98536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点击切换实验室，展示当前实验室的所有机台，及其机台状态  </a:t>
            </a:r>
            <a:endParaRPr lang="zh-CN" altLang="en-US" sz="2000" dirty="0">
              <a:solidFill>
                <a:schemeClr val="accent4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3972" y="1478907"/>
            <a:ext cx="828675" cy="372427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1046725" y="3370997"/>
            <a:ext cx="635759" cy="504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176379" y="3370996"/>
            <a:ext cx="410570" cy="5049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/>
              <a:t>PM(10)</a:t>
            </a:r>
            <a:endParaRPr lang="zh-CN" altLang="en-US" sz="1100" dirty="0"/>
          </a:p>
        </p:txBody>
      </p:sp>
      <p:sp>
        <p:nvSpPr>
          <p:cNvPr id="10" name="文本框 9"/>
          <p:cNvSpPr txBox="1"/>
          <p:nvPr/>
        </p:nvSpPr>
        <p:spPr>
          <a:xfrm>
            <a:off x="10973972" y="5295655"/>
            <a:ext cx="9814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E8BB18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各个颜色所代表的状态</a:t>
            </a:r>
            <a:endParaRPr lang="zh-CN" altLang="en-US" sz="2000" dirty="0">
              <a:solidFill>
                <a:srgbClr val="E8BB18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568712" y="2364059"/>
            <a:ext cx="1594625" cy="43489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606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4809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Tool</a:t>
            </a:r>
            <a:r>
              <a:rPr lang="zh-CN" altLang="en-US" sz="32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详情页</a:t>
            </a:r>
            <a:endParaRPr lang="zh-CN" altLang="en-US" sz="32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403" y="1252899"/>
            <a:ext cx="10213085" cy="4926841"/>
          </a:xfrm>
          <a:prstGeom prst="rect">
            <a:avLst/>
          </a:prstGeom>
        </p:spPr>
        <p:style>
          <a:lnRef idx="0">
            <a:scrgbClr r="0" g="0" b="0"/>
          </a:lnRef>
          <a:fillRef idx="1001">
            <a:schemeClr val="lt2"/>
          </a:fillRef>
          <a:effectRef idx="0">
            <a:scrgbClr r="0" g="0" b="0"/>
          </a:effectRef>
          <a:fontRef idx="major"/>
        </p:style>
      </p:pic>
      <p:sp>
        <p:nvSpPr>
          <p:cNvPr id="5" name="矩形 4"/>
          <p:cNvSpPr/>
          <p:nvPr/>
        </p:nvSpPr>
        <p:spPr>
          <a:xfrm>
            <a:off x="5718413" y="2442950"/>
            <a:ext cx="4271749" cy="28250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1146412" y="5104263"/>
            <a:ext cx="4135272" cy="75062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146412" y="2006221"/>
            <a:ext cx="1446663" cy="4367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2593075" y="2224586"/>
            <a:ext cx="62097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7" idx="2"/>
          </p:cNvCxnSpPr>
          <p:nvPr/>
        </p:nvCxnSpPr>
        <p:spPr>
          <a:xfrm>
            <a:off x="3214048" y="5854890"/>
            <a:ext cx="0" cy="6005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3330054" y="2006221"/>
            <a:ext cx="16513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机台名称及其转态</a:t>
            </a:r>
            <a:endParaRPr lang="zh-CN" altLang="en-US" dirty="0">
              <a:solidFill>
                <a:schemeClr val="accent4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241771" y="5271827"/>
            <a:ext cx="32250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机台</a:t>
            </a:r>
            <a:r>
              <a:rPr lang="en-US" altLang="zh-CN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Sample list</a:t>
            </a:r>
            <a:r>
              <a:rPr lang="zh-CN" altLang="en-US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，灰色为已测完，绿色为正在测试，黑色为待测试</a:t>
            </a:r>
            <a:endParaRPr lang="en-US" altLang="zh-CN" dirty="0" smtClean="0">
              <a:solidFill>
                <a:schemeClr val="accent4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2238232" y="6455391"/>
            <a:ext cx="23747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机台的详细</a:t>
            </a:r>
            <a:r>
              <a:rPr lang="en-US" altLang="zh-CN" sz="20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function</a:t>
            </a:r>
            <a:endParaRPr lang="zh-CN" altLang="en-US" sz="2000" dirty="0">
              <a:solidFill>
                <a:schemeClr val="accent4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3325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3048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Tool Recorded</a:t>
            </a:r>
            <a:endParaRPr lang="zh-CN" altLang="en-US" sz="32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30" y="1470783"/>
            <a:ext cx="10316570" cy="4684640"/>
          </a:xfrm>
        </p:spPr>
      </p:pic>
      <p:sp>
        <p:nvSpPr>
          <p:cNvPr id="8" name="文本框 7"/>
          <p:cNvSpPr txBox="1"/>
          <p:nvPr/>
        </p:nvSpPr>
        <p:spPr>
          <a:xfrm>
            <a:off x="3248167" y="4380931"/>
            <a:ext cx="6237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Tool</a:t>
            </a:r>
            <a:r>
              <a:rPr lang="zh-CN" altLang="en-US" sz="20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的使用记录表，可编辑</a:t>
            </a:r>
            <a:endParaRPr lang="zh-CN" altLang="en-US" sz="2000" dirty="0">
              <a:solidFill>
                <a:schemeClr val="accent4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97964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551" y="876635"/>
            <a:ext cx="9322420" cy="525330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1094" y="146949"/>
            <a:ext cx="3589712" cy="729686"/>
          </a:xfrm>
        </p:spPr>
        <p:txBody>
          <a:bodyPr>
            <a:normAutofit/>
          </a:bodyPr>
          <a:lstStyle/>
          <a:p>
            <a:r>
              <a:rPr lang="en-US" altLang="zh-CN" sz="3200" dirty="0" smtClean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FDC</a:t>
            </a:r>
            <a:endParaRPr lang="zh-CN" altLang="en-US" sz="32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78173" y="6151962"/>
            <a:ext cx="93214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机台样品参数，</a:t>
            </a:r>
            <a:r>
              <a:rPr lang="en-US" altLang="zh-CN" sz="20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x</a:t>
            </a:r>
            <a:r>
              <a:rPr lang="zh-CN" altLang="en-US" sz="20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轴为样品</a:t>
            </a:r>
            <a:r>
              <a:rPr lang="en-US" altLang="zh-CN" sz="20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run</a:t>
            </a:r>
            <a:r>
              <a:rPr lang="zh-CN" altLang="en-US" sz="20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完时间，</a:t>
            </a:r>
            <a:r>
              <a:rPr lang="en-US" altLang="zh-CN" sz="20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y</a:t>
            </a:r>
            <a:r>
              <a:rPr lang="zh-CN" altLang="en-US" sz="20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轴为此样品的</a:t>
            </a:r>
            <a:r>
              <a:rPr lang="zh-CN" altLang="en-US" sz="2000" dirty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参数</a:t>
            </a:r>
          </a:p>
        </p:txBody>
      </p:sp>
      <p:sp>
        <p:nvSpPr>
          <p:cNvPr id="9" name="矩形 8"/>
          <p:cNvSpPr/>
          <p:nvPr/>
        </p:nvSpPr>
        <p:spPr>
          <a:xfrm>
            <a:off x="5641518" y="3602186"/>
            <a:ext cx="777923" cy="4078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9" idx="0"/>
          </p:cNvCxnSpPr>
          <p:nvPr/>
        </p:nvCxnSpPr>
        <p:spPr>
          <a:xfrm flipH="1" flipV="1">
            <a:off x="6023656" y="3097219"/>
            <a:ext cx="6824" cy="50496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5320795" y="2660070"/>
            <a:ext cx="141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sample</a:t>
            </a:r>
            <a:r>
              <a:rPr lang="zh-CN" altLang="en-US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名称</a:t>
            </a:r>
            <a:endParaRPr lang="zh-CN" altLang="en-US" dirty="0">
              <a:solidFill>
                <a:schemeClr val="accent4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3914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7191" y="95535"/>
            <a:ext cx="10515600" cy="777922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Set Status</a:t>
            </a:r>
            <a:endParaRPr lang="zh-CN" altLang="en-US" sz="3200" dirty="0"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57" y="990599"/>
            <a:ext cx="10532709" cy="494565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569088" y="4167856"/>
            <a:ext cx="3225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点击</a:t>
            </a:r>
            <a:r>
              <a:rPr lang="en-US" altLang="zh-CN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Set Status</a:t>
            </a:r>
            <a:r>
              <a:rPr lang="zh-CN" altLang="en-US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，弹出弹窗，可修改当前机台的状态</a:t>
            </a:r>
            <a:endParaRPr lang="en-US" altLang="zh-CN" dirty="0" smtClean="0">
              <a:solidFill>
                <a:schemeClr val="accent4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2260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7191" y="95535"/>
            <a:ext cx="10515600" cy="777922"/>
          </a:xfrm>
        </p:spPr>
        <p:txBody>
          <a:bodyPr/>
          <a:lstStyle/>
          <a:p>
            <a:r>
              <a:rPr lang="en-US" altLang="zh-CN" dirty="0" smtClean="0"/>
              <a:t>ALM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1900" y="993110"/>
            <a:ext cx="11324357" cy="52874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016155" y="4449170"/>
            <a:ext cx="4885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4"/>
                </a:solidFill>
              </a:rPr>
              <a:t>表格为</a:t>
            </a:r>
            <a:r>
              <a:rPr lang="en-US" altLang="zh-CN" dirty="0" smtClean="0">
                <a:solidFill>
                  <a:schemeClr val="accent4"/>
                </a:solidFill>
              </a:rPr>
              <a:t>Alarm Log</a:t>
            </a:r>
            <a:r>
              <a:rPr lang="zh-CN" altLang="en-US" dirty="0" smtClean="0">
                <a:solidFill>
                  <a:schemeClr val="accent4"/>
                </a:solidFill>
              </a:rPr>
              <a:t>，记录</a:t>
            </a:r>
            <a:r>
              <a:rPr lang="en-US" altLang="zh-CN" dirty="0" smtClean="0">
                <a:solidFill>
                  <a:schemeClr val="accent4"/>
                </a:solidFill>
              </a:rPr>
              <a:t>alarm</a:t>
            </a:r>
            <a:r>
              <a:rPr lang="zh-CN" altLang="en-US" dirty="0" smtClean="0">
                <a:solidFill>
                  <a:schemeClr val="accent4"/>
                </a:solidFill>
              </a:rPr>
              <a:t>发出内容，时间，处理方式等</a:t>
            </a:r>
            <a:endParaRPr lang="zh-CN" altLang="en-U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216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01352"/>
            <a:ext cx="9231965" cy="794935"/>
          </a:xfrm>
        </p:spPr>
        <p:txBody>
          <a:bodyPr/>
          <a:lstStyle/>
          <a:p>
            <a:r>
              <a:rPr lang="en-US" altLang="zh-CN" dirty="0" smtClean="0"/>
              <a:t>PTS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8894" y="1170531"/>
            <a:ext cx="11292190" cy="52575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811439" y="5882184"/>
            <a:ext cx="5145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4"/>
                </a:solidFill>
              </a:rPr>
              <a:t>表格为库存管理，当库存小于安全库存，返红</a:t>
            </a:r>
            <a:endParaRPr lang="zh-CN" altLang="en-US" dirty="0">
              <a:solidFill>
                <a:schemeClr val="accent4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914" y="3253993"/>
            <a:ext cx="3297956" cy="262819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980954" y="3087703"/>
            <a:ext cx="443453" cy="2421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8396870" y="3208795"/>
            <a:ext cx="1584085" cy="5905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8421031" y="3796557"/>
            <a:ext cx="31198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accent4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</a:rPr>
              <a:t>点击编辑跳出机台报废弹窗</a:t>
            </a:r>
            <a:endParaRPr lang="zh-CN" altLang="en-US" sz="1600" dirty="0">
              <a:solidFill>
                <a:schemeClr val="accent4"/>
              </a:solidFill>
              <a:latin typeface="Arial Unicode MS" panose="020B0604020202020204" pitchFamily="34" charset="-122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7200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5209</TotalTime>
  <Words>237</Words>
  <Application>Microsoft Office PowerPoint</Application>
  <PresentationFormat>宽屏</PresentationFormat>
  <Paragraphs>35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0" baseType="lpstr">
      <vt:lpstr>Arial Unicode MS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首页2</vt:lpstr>
      <vt:lpstr>Tool详情页</vt:lpstr>
      <vt:lpstr>Tool Recorded</vt:lpstr>
      <vt:lpstr>FDC</vt:lpstr>
      <vt:lpstr>Set Status</vt:lpstr>
      <vt:lpstr>ALM</vt:lpstr>
      <vt:lpstr>PTS</vt:lpstr>
      <vt:lpstr>PMS</vt:lpstr>
      <vt:lpstr>KER-Data</vt:lpstr>
      <vt:lpstr>KER-Gantt</vt:lpstr>
      <vt:lpstr>KER-Trend</vt:lpstr>
      <vt:lpstr>information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LipingXie謝麗萍</dc:creator>
  <cp:lastModifiedBy>LipingXie謝麗萍</cp:lastModifiedBy>
  <cp:revision>25</cp:revision>
  <dcterms:created xsi:type="dcterms:W3CDTF">2020-04-17T06:16:53Z</dcterms:created>
  <dcterms:modified xsi:type="dcterms:W3CDTF">2020-08-11T05:20:44Z</dcterms:modified>
</cp:coreProperties>
</file>